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7" r:id="rId1"/>
  </p:sldMasterIdLst>
  <p:notesMasterIdLst>
    <p:notesMasterId r:id="rId8"/>
  </p:notesMasterIdLst>
  <p:handoutMasterIdLst>
    <p:handoutMasterId r:id="rId9"/>
  </p:handoutMasterIdLst>
  <p:sldIdLst>
    <p:sldId id="440" r:id="rId2"/>
    <p:sldId id="441" r:id="rId3"/>
    <p:sldId id="439" r:id="rId4"/>
    <p:sldId id="444" r:id="rId5"/>
    <p:sldId id="445" r:id="rId6"/>
    <p:sldId id="434" r:id="rId7"/>
  </p:sldIdLst>
  <p:sldSz cx="10972800" cy="6858000"/>
  <p:notesSz cx="6858000" cy="97377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FF"/>
    <a:srgbClr val="FFFF66"/>
    <a:srgbClr val="000000"/>
    <a:srgbClr val="DDDDD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1" autoAdjust="0"/>
    <p:restoredTop sz="94610" autoAdjust="0"/>
  </p:normalViewPr>
  <p:slideViewPr>
    <p:cSldViewPr>
      <p:cViewPr varScale="1">
        <p:scale>
          <a:sx n="101" d="100"/>
          <a:sy n="101" d="100"/>
        </p:scale>
        <p:origin x="120" y="150"/>
      </p:cViewPr>
      <p:guideLst>
        <p:guide orient="horz" pos="2160"/>
        <p:guide pos="345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676"/>
    </p:cViewPr>
  </p:sorterViewPr>
  <p:notesViewPr>
    <p:cSldViewPr>
      <p:cViewPr varScale="1">
        <p:scale>
          <a:sx n="52" d="100"/>
          <a:sy n="52" d="100"/>
        </p:scale>
        <p:origin x="-1902" y="-72"/>
      </p:cViewPr>
      <p:guideLst>
        <p:guide orient="horz" pos="306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7C6B5EFC-B280-4D71-BB23-ECB0FC2700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61F8B30F-13DB-42EB-81D4-3B8BB7F1BA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9A79D89C-EFBE-4857-B07B-D426453AAF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754A11E1-9CF6-48FB-9FDE-B217CD16CC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61475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09DD2-EA5B-45C9-B28E-09B2CEEA8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68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C094A3DF-B563-41B2-8757-C95E73ACBF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2071C9A8-1625-48DB-87A2-39A9B427DA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D5DDEB3A-8B34-42C2-875D-AE6E759D70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8000" y="730250"/>
            <a:ext cx="5842000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="" xmlns:a16="http://schemas.microsoft.com/office/drawing/2014/main" id="{2FA8FA09-63B7-43F3-BF60-7E73591357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5975"/>
            <a:ext cx="50292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Щелчок правит 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="" xmlns:a16="http://schemas.microsoft.com/office/drawing/2014/main" id="{9250B13A-6EBC-4B0E-852A-4E09E47DE2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8679" name="Rectangle 7">
            <a:extLst>
              <a:ext uri="{FF2B5EF4-FFF2-40B4-BE49-F238E27FC236}">
                <a16:creationId xmlns="" xmlns:a16="http://schemas.microsoft.com/office/drawing/2014/main" id="{86DB57D2-B3D0-4683-9DC9-BDF08D5E4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65937-8D8C-4B5B-B2F7-FADB68980B1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27382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AB29C01B-4DE7-4135-9684-904D493EC4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979150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788D0C90-22F1-402C-8070-F17AF6BC00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F83723D1-38E9-460D-9D79-0E0AC66692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BA052BEB-49BB-4867-900B-D25DD9C9C4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46980F36-9E73-4897-B56D-A4AA01D0D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="" xmlns:a16="http://schemas.microsoft.com/office/drawing/2014/main" id="{5EE01AB6-A9AA-4707-8C67-F68DCF3688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8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E58F8A84-288B-4FD8-BA2B-8D4015C9B1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7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="" xmlns:a16="http://schemas.microsoft.com/office/drawing/2014/main" id="{FE3C39C9-B3AC-4F49-BB4E-9E36A8A60E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7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="" xmlns:a16="http://schemas.microsoft.com/office/drawing/2014/main" id="{68B03C28-446E-40C5-A5E4-771BFF667C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7166DD20-8D4C-431A-B941-74227BD199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="" xmlns:a16="http://schemas.microsoft.com/office/drawing/2014/main" id="{970D1CE9-7FFE-4292-BA7B-4497F86F0E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="" xmlns:a16="http://schemas.microsoft.com/office/drawing/2014/main" id="{460B2C79-5DDF-47E6-941A-B35A4D84DB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="" xmlns:a16="http://schemas.microsoft.com/office/drawing/2014/main" id="{3FF95367-FD45-4221-AB8B-41E040C997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8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="" xmlns:a16="http://schemas.microsoft.com/office/drawing/2014/main" id="{B695C5BA-6356-47D5-A32C-6CA55FC803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="" xmlns:a16="http://schemas.microsoft.com/office/drawing/2014/main" id="{DA878335-562E-4901-8B41-22D56E9940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="" xmlns:a16="http://schemas.microsoft.com/office/drawing/2014/main" id="{26F738CC-3343-48AE-9E74-FFCF2012E5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="" xmlns:a16="http://schemas.microsoft.com/office/drawing/2014/main" id="{460C3795-01CD-4063-B338-13211F5734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="" xmlns:a16="http://schemas.microsoft.com/office/drawing/2014/main" id="{208E617E-D07B-4703-B3D0-2D6726507D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58DBA730-1D2A-465F-8AD5-FDB5237C36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>
              <a:extLst>
                <a:ext uri="{FF2B5EF4-FFF2-40B4-BE49-F238E27FC236}">
                  <a16:creationId xmlns="" xmlns:a16="http://schemas.microsoft.com/office/drawing/2014/main" id="{7AF13D3F-27AA-437D-AF35-FD8861B233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>
              <a:extLst>
                <a:ext uri="{FF2B5EF4-FFF2-40B4-BE49-F238E27FC236}">
                  <a16:creationId xmlns="" xmlns:a16="http://schemas.microsoft.com/office/drawing/2014/main" id="{63643A1F-DBEB-445F-B8EC-E8F749EC9C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>
              <a:extLst>
                <a:ext uri="{FF2B5EF4-FFF2-40B4-BE49-F238E27FC236}">
                  <a16:creationId xmlns="" xmlns:a16="http://schemas.microsoft.com/office/drawing/2014/main" id="{BAE07F3D-EE3E-4422-9290-B5E330F896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>
              <a:extLst>
                <a:ext uri="{FF2B5EF4-FFF2-40B4-BE49-F238E27FC236}">
                  <a16:creationId xmlns="" xmlns:a16="http://schemas.microsoft.com/office/drawing/2014/main" id="{CF483978-3832-4509-A8DD-4588AEF80F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>
              <a:extLst>
                <a:ext uri="{FF2B5EF4-FFF2-40B4-BE49-F238E27FC236}">
                  <a16:creationId xmlns="" xmlns:a16="http://schemas.microsoft.com/office/drawing/2014/main" id="{86EF0335-81F1-430D-9A98-3B1AC1F3B5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>
              <a:extLst>
                <a:ext uri="{FF2B5EF4-FFF2-40B4-BE49-F238E27FC236}">
                  <a16:creationId xmlns="" xmlns:a16="http://schemas.microsoft.com/office/drawing/2014/main" id="{CC4D97C0-B33F-4DD5-BF69-3864E89453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>
              <a:extLst>
                <a:ext uri="{FF2B5EF4-FFF2-40B4-BE49-F238E27FC236}">
                  <a16:creationId xmlns="" xmlns:a16="http://schemas.microsoft.com/office/drawing/2014/main" id="{497B4F21-C2F4-4A8A-AE6F-89C3F8C0FC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>
              <a:extLst>
                <a:ext uri="{FF2B5EF4-FFF2-40B4-BE49-F238E27FC236}">
                  <a16:creationId xmlns="" xmlns:a16="http://schemas.microsoft.com/office/drawing/2014/main" id="{A50C7AF7-B3E2-4404-9A5E-49E40D4E7D3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>
              <a:extLst>
                <a:ext uri="{FF2B5EF4-FFF2-40B4-BE49-F238E27FC236}">
                  <a16:creationId xmlns="" xmlns:a16="http://schemas.microsoft.com/office/drawing/2014/main" id="{73EA5D3B-F1EB-42FA-93B8-581EF64F767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>
              <a:extLst>
                <a:ext uri="{FF2B5EF4-FFF2-40B4-BE49-F238E27FC236}">
                  <a16:creationId xmlns="" xmlns:a16="http://schemas.microsoft.com/office/drawing/2014/main" id="{2DD0AA5D-8843-4E5C-8A03-1F35A23E815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="" xmlns:a16="http://schemas.microsoft.com/office/drawing/2014/main" id="{42EA2DF0-98F0-4A9E-995B-5FFC189B0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="" xmlns:a16="http://schemas.microsoft.com/office/drawing/2014/main" id="{DB2EA4C5-E200-4343-97D0-DE2A0C3B8A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="" xmlns:a16="http://schemas.microsoft.com/office/drawing/2014/main" id="{17153E19-D3DD-4651-93D3-6128A8D86B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="" xmlns:a16="http://schemas.microsoft.com/office/drawing/2014/main" id="{84594928-16C2-4BCA-9C88-C856B2740B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="" xmlns:a16="http://schemas.microsoft.com/office/drawing/2014/main" id="{328F6E23-6F2B-4348-AF60-B30012B5E5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="" xmlns:a16="http://schemas.microsoft.com/office/drawing/2014/main" id="{72AA55A1-B827-4982-9A66-B3F1B19E26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="" xmlns:a16="http://schemas.microsoft.com/office/drawing/2014/main" id="{11EC970A-6F3F-43F6-B1EB-456194F7FD4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>
              <a:extLst>
                <a:ext uri="{FF2B5EF4-FFF2-40B4-BE49-F238E27FC236}">
                  <a16:creationId xmlns="" xmlns:a16="http://schemas.microsoft.com/office/drawing/2014/main" id="{C3C82006-655F-47D2-BDC0-0000F0DA06F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8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822325" y="1692275"/>
            <a:ext cx="932815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88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6238" y="3886200"/>
            <a:ext cx="7680325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="" xmlns:a16="http://schemas.microsoft.com/office/drawing/2014/main" id="{F3FB8B6B-3983-4768-8222-2DC2DE8698F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" name="Rectangle 42">
            <a:extLst>
              <a:ext uri="{FF2B5EF4-FFF2-40B4-BE49-F238E27FC236}">
                <a16:creationId xmlns="" xmlns:a16="http://schemas.microsoft.com/office/drawing/2014/main" id="{C1A12C2B-590B-4DF2-A451-872BC44BD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" name="Rectangle 43">
            <a:extLst>
              <a:ext uri="{FF2B5EF4-FFF2-40B4-BE49-F238E27FC236}">
                <a16:creationId xmlns="" xmlns:a16="http://schemas.microsoft.com/office/drawing/2014/main" id="{D8DDB967-60C2-47EB-BC2E-5A509CC9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6491-4918-44E6-A20B-3BB231B84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487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8E0B8E7E-C0DE-44BF-9A75-6DA4BCA61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D808A5DA-8524-48C0-92ED-BF1742DF6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545A3DDB-137A-40E7-81DB-9CC4B418E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E18C-EB4E-4CCD-B4A3-9ABA28C0D7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156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54963" y="277813"/>
            <a:ext cx="2468562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275" y="277813"/>
            <a:ext cx="7253288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D24632C1-C56A-487A-B2F8-4535CF39E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032AD350-4439-4ECF-9BFE-A54E0C3EA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104AD31E-1A90-489F-BF89-399B7EA0A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9DA9-3982-42C4-A1A3-0ADB1A9C0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2373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275" y="277813"/>
            <a:ext cx="987425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4860925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62600" y="1600200"/>
            <a:ext cx="4860925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562600" y="3941763"/>
            <a:ext cx="4860925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="" xmlns:a16="http://schemas.microsoft.com/office/drawing/2014/main" id="{0167FC07-3E10-4B65-ADAE-DB11DE87D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>
            <a:extLst>
              <a:ext uri="{FF2B5EF4-FFF2-40B4-BE49-F238E27FC236}">
                <a16:creationId xmlns="" xmlns:a16="http://schemas.microsoft.com/office/drawing/2014/main" id="{CAF7D473-805D-40EA-872E-3D2DB1FC5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2">
            <a:extLst>
              <a:ext uri="{FF2B5EF4-FFF2-40B4-BE49-F238E27FC236}">
                <a16:creationId xmlns="" xmlns:a16="http://schemas.microsoft.com/office/drawing/2014/main" id="{57AF3D8F-B981-4E39-855F-58A44B3B8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79E8-0224-427C-B390-64AF44191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42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E66E9AD1-2A45-4216-BB55-C5F58ACD9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3C3F7497-3017-4CC2-9C4D-FA83B9519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848D55F9-283F-4472-AFDC-4AD68A3A1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6762-7F32-42CB-8D7D-0E1AD6E87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794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709738"/>
            <a:ext cx="94630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4589463"/>
            <a:ext cx="94630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B7C63803-1029-4A11-948C-339377048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86E3CFA1-ABE2-45FA-8B83-A91E89140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713BB45D-9DBE-481C-8A00-9039BFBC2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643E-E0A9-456D-846D-8BD7C4CCE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9644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4860925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4860925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E25896C5-3588-4BAB-9358-75D909067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A3385023-5D30-4466-9817-C8652CEA5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5636EF84-1CD6-4D1A-8EF4-BE0A2FB71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7C17-C573-4FA3-A95B-4F2F2E620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646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65125"/>
            <a:ext cx="94646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681163"/>
            <a:ext cx="4641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650" y="2505075"/>
            <a:ext cx="464185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54663" y="1681163"/>
            <a:ext cx="4665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54663" y="2505075"/>
            <a:ext cx="466566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="" xmlns:a16="http://schemas.microsoft.com/office/drawing/2014/main" id="{0EE3501F-B0B5-4BB9-8A7E-FE3B72A23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1D3DF87D-4D31-4C7A-B509-0C6BBEE22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2">
            <a:extLst>
              <a:ext uri="{FF2B5EF4-FFF2-40B4-BE49-F238E27FC236}">
                <a16:creationId xmlns="" xmlns:a16="http://schemas.microsoft.com/office/drawing/2014/main" id="{37C6BCBF-D193-4014-8C61-7B943909A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22D6-A2E8-418E-9A22-355F85B24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0563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a16="http://schemas.microsoft.com/office/drawing/2014/main" id="{58243779-60DE-4A9F-8DE4-5523DB202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3563CB89-FCE3-4A4D-BBBC-52CEFDECF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04C10F62-99B8-4523-9305-A2010593C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05AE-BF33-4A66-ACD8-5B6883B6C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5704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="" xmlns:a16="http://schemas.microsoft.com/office/drawing/2014/main" id="{A7AE868A-50DB-4390-A8DE-6D5665796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FB674FA1-DCD1-437D-9DAF-4C5186A3A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2">
            <a:extLst>
              <a:ext uri="{FF2B5EF4-FFF2-40B4-BE49-F238E27FC236}">
                <a16:creationId xmlns="" xmlns:a16="http://schemas.microsoft.com/office/drawing/2014/main" id="{8E775E3B-6FEC-4632-921B-BA5842B23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3E41-8694-45C0-ADF1-F89AE0399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3413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EA264DA4-0284-4C89-AEC4-2C3B8327C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FA5B6119-8792-4B27-863C-55AB1D530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4B833632-F726-418E-91BD-9671BF799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5A68-8586-49F5-BD9C-AF9C04680D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235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57200"/>
            <a:ext cx="3538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65663" y="987425"/>
            <a:ext cx="55546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2057400"/>
            <a:ext cx="35385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49687069-1393-46C7-BE50-6C721E969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76419D87-9A21-4E64-847D-5DF498D78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E05585AB-6F5B-427A-8485-B3D6648E9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1B02-16EF-43A3-B569-88F0AB78F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851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0E755FEF-6DFD-48C8-B532-25A0577EC933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0979150" cy="6851650"/>
            <a:chOff x="1" y="0"/>
            <a:chExt cx="5763" cy="4316"/>
          </a:xfrm>
        </p:grpSpPr>
        <p:sp>
          <p:nvSpPr>
            <p:cNvPr id="387075" name="Freeform 3">
              <a:extLst>
                <a:ext uri="{FF2B5EF4-FFF2-40B4-BE49-F238E27FC236}">
                  <a16:creationId xmlns="" xmlns:a16="http://schemas.microsoft.com/office/drawing/2014/main" id="{7767B19E-DF89-4708-B43C-3FF6072AB7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076" name="Freeform 4">
              <a:extLst>
                <a:ext uri="{FF2B5EF4-FFF2-40B4-BE49-F238E27FC236}">
                  <a16:creationId xmlns="" xmlns:a16="http://schemas.microsoft.com/office/drawing/2014/main" id="{587F8B46-C3D0-4F27-8843-A6E8DC572D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077" name="Freeform 5">
              <a:extLst>
                <a:ext uri="{FF2B5EF4-FFF2-40B4-BE49-F238E27FC236}">
                  <a16:creationId xmlns="" xmlns:a16="http://schemas.microsoft.com/office/drawing/2014/main" id="{01B142CB-3127-4981-82DB-5AE90F196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="" xmlns:a16="http://schemas.microsoft.com/office/drawing/2014/main" id="{0561F654-FA13-4A14-8F63-2F2FA91D5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87079" name="Freeform 7">
                <a:extLst>
                  <a:ext uri="{FF2B5EF4-FFF2-40B4-BE49-F238E27FC236}">
                    <a16:creationId xmlns="" xmlns:a16="http://schemas.microsoft.com/office/drawing/2014/main" id="{27EE0D8F-CFBB-401C-995E-87669F85A4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8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0" name="Freeform 8">
                <a:extLst>
                  <a:ext uri="{FF2B5EF4-FFF2-40B4-BE49-F238E27FC236}">
                    <a16:creationId xmlns="" xmlns:a16="http://schemas.microsoft.com/office/drawing/2014/main" id="{1F735129-3707-4ED1-BA12-622AA2C552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7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1" name="Freeform 9">
                <a:extLst>
                  <a:ext uri="{FF2B5EF4-FFF2-40B4-BE49-F238E27FC236}">
                    <a16:creationId xmlns="" xmlns:a16="http://schemas.microsoft.com/office/drawing/2014/main" id="{1C547A5B-D226-4D4A-BD91-AD1F49AECA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7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2" name="Freeform 10">
                <a:extLst>
                  <a:ext uri="{FF2B5EF4-FFF2-40B4-BE49-F238E27FC236}">
                    <a16:creationId xmlns="" xmlns:a16="http://schemas.microsoft.com/office/drawing/2014/main" id="{BED62911-FAB7-4D28-9D87-D91E0BBFF9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3" name="Freeform 11">
                <a:extLst>
                  <a:ext uri="{FF2B5EF4-FFF2-40B4-BE49-F238E27FC236}">
                    <a16:creationId xmlns="" xmlns:a16="http://schemas.microsoft.com/office/drawing/2014/main" id="{648938C3-74D9-4665-B709-0B117D19C7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4" name="Freeform 12">
                <a:extLst>
                  <a:ext uri="{FF2B5EF4-FFF2-40B4-BE49-F238E27FC236}">
                    <a16:creationId xmlns="" xmlns:a16="http://schemas.microsoft.com/office/drawing/2014/main" id="{B515E188-AD32-4165-A5DD-CBD96BE9BB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5" name="Freeform 13">
                <a:extLst>
                  <a:ext uri="{FF2B5EF4-FFF2-40B4-BE49-F238E27FC236}">
                    <a16:creationId xmlns="" xmlns:a16="http://schemas.microsoft.com/office/drawing/2014/main" id="{C299110F-2C41-428F-B92C-CA899329E4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6" name="Freeform 14">
                <a:extLst>
                  <a:ext uri="{FF2B5EF4-FFF2-40B4-BE49-F238E27FC236}">
                    <a16:creationId xmlns="" xmlns:a16="http://schemas.microsoft.com/office/drawing/2014/main" id="{CD774A1C-DFFF-4ED7-BF8D-19C75308AD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8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7" name="Freeform 15">
                <a:extLst>
                  <a:ext uri="{FF2B5EF4-FFF2-40B4-BE49-F238E27FC236}">
                    <a16:creationId xmlns="" xmlns:a16="http://schemas.microsoft.com/office/drawing/2014/main" id="{74C3F1BE-FAFF-46E8-9D1D-755D17E769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8" name="Freeform 16">
                <a:extLst>
                  <a:ext uri="{FF2B5EF4-FFF2-40B4-BE49-F238E27FC236}">
                    <a16:creationId xmlns="" xmlns:a16="http://schemas.microsoft.com/office/drawing/2014/main" id="{97DE2964-65AE-49E4-BB54-35E83DF1A7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89" name="Freeform 17">
                <a:extLst>
                  <a:ext uri="{FF2B5EF4-FFF2-40B4-BE49-F238E27FC236}">
                    <a16:creationId xmlns="" xmlns:a16="http://schemas.microsoft.com/office/drawing/2014/main" id="{F7A8E8AD-B7BB-4EE5-B158-0C2D407C2D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90" name="Freeform 18">
                <a:extLst>
                  <a:ext uri="{FF2B5EF4-FFF2-40B4-BE49-F238E27FC236}">
                    <a16:creationId xmlns="" xmlns:a16="http://schemas.microsoft.com/office/drawing/2014/main" id="{BC32C3B1-0632-447F-A044-1725E8D459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7091" name="Freeform 19">
                <a:extLst>
                  <a:ext uri="{FF2B5EF4-FFF2-40B4-BE49-F238E27FC236}">
                    <a16:creationId xmlns="" xmlns:a16="http://schemas.microsoft.com/office/drawing/2014/main" id="{54685632-ADD6-4D85-9F07-F5CC2E4A28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7092" name="Freeform 20">
              <a:extLst>
                <a:ext uri="{FF2B5EF4-FFF2-40B4-BE49-F238E27FC236}">
                  <a16:creationId xmlns="" xmlns:a16="http://schemas.microsoft.com/office/drawing/2014/main" id="{89F759FB-6441-4D78-A4CD-E4975A00CA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093" name="Freeform 21">
              <a:extLst>
                <a:ext uri="{FF2B5EF4-FFF2-40B4-BE49-F238E27FC236}">
                  <a16:creationId xmlns="" xmlns:a16="http://schemas.microsoft.com/office/drawing/2014/main" id="{F4D406F7-45CF-463A-B0BB-0FF9A15D89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7094" name="Freeform 22">
              <a:extLst>
                <a:ext uri="{FF2B5EF4-FFF2-40B4-BE49-F238E27FC236}">
                  <a16:creationId xmlns="" xmlns:a16="http://schemas.microsoft.com/office/drawing/2014/main" id="{B5E82564-E59A-44E6-B3FE-14272A858E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="" xmlns:a16="http://schemas.microsoft.com/office/drawing/2014/main" id="{6CBC0045-565A-4460-9A2C-FD3FBC944E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7 w 717"/>
                <a:gd name="T1" fmla="*/ 845 h 845"/>
                <a:gd name="T2" fmla="*/ 727 w 717"/>
                <a:gd name="T3" fmla="*/ 821 h 845"/>
                <a:gd name="T4" fmla="*/ 584 w 717"/>
                <a:gd name="T5" fmla="*/ 605 h 845"/>
                <a:gd name="T6" fmla="*/ 411 w 717"/>
                <a:gd name="T7" fmla="*/ 396 h 845"/>
                <a:gd name="T8" fmla="*/ 22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4 w 717"/>
                <a:gd name="T15" fmla="*/ 198 h 845"/>
                <a:gd name="T16" fmla="*/ 405 w 717"/>
                <a:gd name="T17" fmla="*/ 408 h 845"/>
                <a:gd name="T18" fmla="*/ 578 w 717"/>
                <a:gd name="T19" fmla="*/ 623 h 845"/>
                <a:gd name="T20" fmla="*/ 727 w 717"/>
                <a:gd name="T21" fmla="*/ 845 h 845"/>
                <a:gd name="T22" fmla="*/ 7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="" xmlns:a16="http://schemas.microsoft.com/office/drawing/2014/main" id="{A0A4DA42-387A-4472-BFCE-FBF13BCD3A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2 w 407"/>
                <a:gd name="T1" fmla="*/ 414 h 414"/>
                <a:gd name="T2" fmla="*/ 412 w 407"/>
                <a:gd name="T3" fmla="*/ 396 h 414"/>
                <a:gd name="T4" fmla="*/ 22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1 w 407"/>
                <a:gd name="T13" fmla="*/ 204 h 414"/>
                <a:gd name="T14" fmla="*/ 412 w 407"/>
                <a:gd name="T15" fmla="*/ 414 h 414"/>
                <a:gd name="T16" fmla="*/ 41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7097" name="Freeform 25">
              <a:extLst>
                <a:ext uri="{FF2B5EF4-FFF2-40B4-BE49-F238E27FC236}">
                  <a16:creationId xmlns="" xmlns:a16="http://schemas.microsoft.com/office/drawing/2014/main" id="{193BAEBE-4AFA-42C2-A407-E1E50704A2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="" xmlns:a16="http://schemas.microsoft.com/office/drawing/2014/main" id="{C1BB4632-7E4B-4D25-AC1B-2434260CD8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6 w 586"/>
                <a:gd name="T1" fmla="*/ 0 h 599"/>
                <a:gd name="T2" fmla="*/ 578 w 586"/>
                <a:gd name="T3" fmla="*/ 0 h 599"/>
                <a:gd name="T4" fmla="*/ 412 w 586"/>
                <a:gd name="T5" fmla="*/ 132 h 599"/>
                <a:gd name="T6" fmla="*/ 26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2 w 586"/>
                <a:gd name="T17" fmla="*/ 282 h 599"/>
                <a:gd name="T18" fmla="*/ 418 w 586"/>
                <a:gd name="T19" fmla="*/ 138 h 599"/>
                <a:gd name="T20" fmla="*/ 596 w 586"/>
                <a:gd name="T21" fmla="*/ 0 h 599"/>
                <a:gd name="T22" fmla="*/ 5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="" xmlns:a16="http://schemas.microsoft.com/office/drawing/2014/main" id="{C0529E43-FD2A-4106-991A-21D2D8C599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4 w 269"/>
                <a:gd name="T1" fmla="*/ 0 h 252"/>
                <a:gd name="T2" fmla="*/ 25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4 w 269"/>
                <a:gd name="T15" fmla="*/ 0 h 252"/>
                <a:gd name="T16" fmla="*/ 27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>
              <a:extLst>
                <a:ext uri="{FF2B5EF4-FFF2-40B4-BE49-F238E27FC236}">
                  <a16:creationId xmlns="" xmlns:a16="http://schemas.microsoft.com/office/drawing/2014/main" id="{BE2CEF6E-BF93-452F-B417-CE05FA6FA4E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>
              <a:extLst>
                <a:ext uri="{FF2B5EF4-FFF2-40B4-BE49-F238E27FC236}">
                  <a16:creationId xmlns="" xmlns:a16="http://schemas.microsoft.com/office/drawing/2014/main" id="{EC371851-7D00-4C23-8F7B-10A8AA834A6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>
              <a:extLst>
                <a:ext uri="{FF2B5EF4-FFF2-40B4-BE49-F238E27FC236}">
                  <a16:creationId xmlns="" xmlns:a16="http://schemas.microsoft.com/office/drawing/2014/main" id="{E4613AC6-113D-4F36-A425-33DB5B58A0A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="" xmlns:a16="http://schemas.microsoft.com/office/drawing/2014/main" id="{659309D4-A39F-4591-B063-86766F045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="" xmlns:a16="http://schemas.microsoft.com/office/drawing/2014/main" id="{221E0294-061D-431E-92B9-5254CAF4A8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="" xmlns:a16="http://schemas.microsoft.com/office/drawing/2014/main" id="{68FF8402-1C25-413B-8691-E2C6940559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="" xmlns:a16="http://schemas.microsoft.com/office/drawing/2014/main" id="{90E20282-C184-499A-8BA0-64FB17AC67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="" xmlns:a16="http://schemas.microsoft.com/office/drawing/2014/main" id="{6A0558B2-C4F8-4865-A5EE-19634F684E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="" xmlns:a16="http://schemas.microsoft.com/office/drawing/2014/main" id="{5EDABED3-DC32-48CC-BDD9-73E833B7EE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="" xmlns:a16="http://schemas.microsoft.com/office/drawing/2014/main" id="{6DFFF4F1-E5D1-4EE3-B2C4-76F1CBD269F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>
              <a:extLst>
                <a:ext uri="{FF2B5EF4-FFF2-40B4-BE49-F238E27FC236}">
                  <a16:creationId xmlns="" xmlns:a16="http://schemas.microsoft.com/office/drawing/2014/main" id="{1BC55065-9E23-4595-982B-8F94A489EE6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7111" name="Rectangle 39">
            <a:extLst>
              <a:ext uri="{FF2B5EF4-FFF2-40B4-BE49-F238E27FC236}">
                <a16:creationId xmlns="" xmlns:a16="http://schemas.microsoft.com/office/drawing/2014/main" id="{16993B6E-2EFE-4CBB-A6BB-778A36AE1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7813"/>
            <a:ext cx="98742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87112" name="Rectangle 40">
            <a:extLst>
              <a:ext uri="{FF2B5EF4-FFF2-40B4-BE49-F238E27FC236}">
                <a16:creationId xmlns="" xmlns:a16="http://schemas.microsoft.com/office/drawing/2014/main" id="{F993B890-BBD5-4141-9D72-663E4B96DD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3638"/>
            <a:ext cx="255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7113" name="Rectangle 41">
            <a:extLst>
              <a:ext uri="{FF2B5EF4-FFF2-40B4-BE49-F238E27FC236}">
                <a16:creationId xmlns="" xmlns:a16="http://schemas.microsoft.com/office/drawing/2014/main" id="{836B743D-35F2-4E25-98AE-5E1515420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7114" name="Rectangle 42">
            <a:extLst>
              <a:ext uri="{FF2B5EF4-FFF2-40B4-BE49-F238E27FC236}">
                <a16:creationId xmlns="" xmlns:a16="http://schemas.microsoft.com/office/drawing/2014/main" id="{69BD9E3D-E249-4F80-A1CD-F2D2AF7DCD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3638"/>
            <a:ext cx="255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652D74B-7F70-4D80-A75A-436ECB5BE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87115" name="Rectangle 43">
            <a:extLst>
              <a:ext uri="{FF2B5EF4-FFF2-40B4-BE49-F238E27FC236}">
                <a16:creationId xmlns="" xmlns:a16="http://schemas.microsoft.com/office/drawing/2014/main" id="{1C34C251-1CE6-458A-9B6F-0DB0AEC6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1.sld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5F7DBD-0F32-4358-9038-D6600BB1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7" y="3194310"/>
            <a:ext cx="6097385" cy="1342505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D0A9F0-7606-43C5-97E2-C75B3C5A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C0026-F81B-4D88-AF0E-FE82BD3AE1B3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125" name="Rectangle 2">
            <a:extLst>
              <a:ext uri="{FF2B5EF4-FFF2-40B4-BE49-F238E27FC236}">
                <a16:creationId xmlns="" xmlns:a16="http://schemas.microsoft.com/office/drawing/2014/main" id="{ABAA2194-086C-4732-A700-E91AB672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5126" name="Объект 5">
            <a:extLst>
              <a:ext uri="{FF2B5EF4-FFF2-40B4-BE49-F238E27FC236}">
                <a16:creationId xmlns="" xmlns:a16="http://schemas.microsoft.com/office/drawing/2014/main" id="{58F7F678-2A13-4071-8DB6-D488ED9D9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07109"/>
              </p:ext>
            </p:extLst>
          </p:nvPr>
        </p:nvGraphicFramePr>
        <p:xfrm>
          <a:off x="301824" y="188640"/>
          <a:ext cx="10394950" cy="638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Slide" r:id="rId4" imgW="3552428" imgH="2218800" progId="PowerPoint.Slide.12">
                  <p:embed/>
                </p:oleObj>
              </mc:Choice>
              <mc:Fallback>
                <p:oleObj name="Slide" r:id="rId4" imgW="3552428" imgH="2218800" progId="PowerPoint.Slide.12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24" y="188640"/>
                        <a:ext cx="10394950" cy="638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43" y="259557"/>
            <a:ext cx="8380093" cy="893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" y="277813"/>
            <a:ext cx="1000265" cy="874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DE9BF-7A72-4829-BC1F-AA3FAF1D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Внешний вид и выходные параметры </a:t>
            </a:r>
            <a:r>
              <a:rPr lang="ru-RU" dirty="0" err="1">
                <a:effectLst/>
              </a:rPr>
              <a:t>сейсмомодуля</a:t>
            </a:r>
            <a:r>
              <a:rPr lang="ru-RU" dirty="0">
                <a:effectLst/>
              </a:rPr>
              <a:t> ДМВ-3 М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2E5D6D0-725D-4B74-BED3-06A6C7F9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BBAB0-3E7C-4759-95B0-53B2D897E67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6148" name="Объект 4" descr="апк мор">
            <a:extLst>
              <a:ext uri="{FF2B5EF4-FFF2-40B4-BE49-F238E27FC236}">
                <a16:creationId xmlns="" xmlns:a16="http://schemas.microsoft.com/office/drawing/2014/main" id="{4F62C3A1-8FA9-4686-ADF2-745363C594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0275" y="2492375"/>
            <a:ext cx="4103688" cy="2736850"/>
          </a:xfrm>
        </p:spPr>
      </p:pic>
      <p:sp>
        <p:nvSpPr>
          <p:cNvPr id="6149" name="Прямоугольник 5">
            <a:extLst>
              <a:ext uri="{FF2B5EF4-FFF2-40B4-BE49-F238E27FC236}">
                <a16:creationId xmlns="" xmlns:a16="http://schemas.microsoft.com/office/drawing/2014/main" id="{FC6204E5-4F31-4F01-87FA-4F755A05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2338388"/>
            <a:ext cx="3313112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ПК с пакетом специальных  программ для записи, обработки и анализа, записываемых сигналов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Блок связи для синхронной  многоканальной регистрации сигналов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AutoNum type="arabicPeriod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Телеметрический цифровой автономный трёхкомпонентный инфразвуковой сейсмомодуль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Прямоугольник 6">
            <a:extLst>
              <a:ext uri="{FF2B5EF4-FFF2-40B4-BE49-F238E27FC236}">
                <a16:creationId xmlns="" xmlns:a16="http://schemas.microsoft.com/office/drawing/2014/main" id="{56FB6CBB-D146-4D48-A8EF-28557692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88" y="1997075"/>
            <a:ext cx="3497262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ts val="12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ru-RU" alt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параметры</a:t>
            </a:r>
          </a:p>
          <a:p>
            <a:pPr algn="ctr">
              <a:lnSpc>
                <a:spcPts val="1200"/>
              </a:lnSpc>
              <a:spcBef>
                <a:spcPts val="1200"/>
              </a:spcBef>
              <a:buClrTx/>
              <a:buSzTx/>
              <a:buFontTx/>
              <a:buNone/>
            </a:pPr>
            <a:endParaRPr lang="ru-RU" alt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диапазон частот, </a:t>
            </a: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Гц                      0,5 – 50;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динамический диапазон, </a:t>
            </a: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120;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порог чувствительности </a:t>
            </a: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                        </a:t>
            </a: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х10</a:t>
            </a:r>
            <a:r>
              <a:rPr lang="ru-RU" altLang="ru-RU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число каналов            3;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AutoNum type="arabicPeriod" startAt="5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электропитание                  </a:t>
            </a:r>
          </a:p>
          <a:p>
            <a:pPr>
              <a:lnSpc>
                <a:spcPts val="1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автономное            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в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BC24A-7840-44D4-89DB-C95885C3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8" y="620688"/>
            <a:ext cx="9950956" cy="5369396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87D741-79BC-47D5-9871-8CEBDB72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13761-3E0C-49FC-8666-FF1FCF9B4BC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8197" name="Rectangle 2">
            <a:extLst>
              <a:ext uri="{FF2B5EF4-FFF2-40B4-BE49-F238E27FC236}">
                <a16:creationId xmlns="" xmlns:a16="http://schemas.microsoft.com/office/drawing/2014/main" id="{86B5923E-1133-4438-957D-14241811C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10972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58989A-2B61-4175-97AB-175C2A28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B6762-7F32-42CB-8D7D-0E1AD6E87D7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34818" name="Picture 2">
            <a:extLst>
              <a:ext uri="{FF2B5EF4-FFF2-40B4-BE49-F238E27FC236}">
                <a16:creationId xmlns="" xmlns:a16="http://schemas.microsoft.com/office/drawing/2014/main" id="{AC007E2E-5E38-4394-B4D1-96689A45E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2002"/>
          <a:stretch/>
        </p:blipFill>
        <p:spPr bwMode="auto">
          <a:xfrm>
            <a:off x="373832" y="235121"/>
            <a:ext cx="10225136" cy="4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0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F05AE-BF33-4A66-ACD8-5B6883B6CC4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5839" y="332656"/>
            <a:ext cx="99776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/>
              <a:t>Заключение.</a:t>
            </a:r>
          </a:p>
          <a:p>
            <a:r>
              <a:rPr lang="ru-RU" sz="4000" dirty="0">
                <a:ea typeface="Calibri" panose="020F0502020204030204" pitchFamily="34" charset="0"/>
              </a:rPr>
              <a:t> Внедрение предлагаемой технологии в план мероприятий по проведению поисково-разведочных работ на нефть и газ значительно снизит техногенное воздействие на окружающую среду и обеспечит сохранение </a:t>
            </a:r>
            <a:r>
              <a:rPr lang="ru-RU" sz="4000" dirty="0" err="1">
                <a:ea typeface="Calibri" panose="020F0502020204030204" pitchFamily="34" charset="0"/>
              </a:rPr>
              <a:t>биоты</a:t>
            </a:r>
            <a:r>
              <a:rPr lang="ru-RU" sz="4000" dirty="0">
                <a:ea typeface="Calibri" panose="020F0502020204030204" pitchFamily="34" charset="0"/>
              </a:rPr>
              <a:t> Каспия, в частности, поголовья осетровых рыб.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73238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="" xmlns:a16="http://schemas.microsoft.com/office/drawing/2014/main" id="{CB7D64C1-2B8B-4F7F-A4D6-CB8F7684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149725"/>
            <a:ext cx="711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latin typeface="Comic Sans MS" panose="030F0702030302020204" pitchFamily="66" charset="0"/>
              </a:rPr>
              <a:t>С И Р О Т И Н С К И Й      Юрий  Владимирович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="" xmlns:a16="http://schemas.microsoft.com/office/drawing/2014/main" id="{DF15A2C4-DE5C-4DEA-BFAF-4CFD61AC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3213100"/>
            <a:ext cx="10225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Заведующий межведомственной лабораторией Института физической химии и электрохимии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им. А.Н. Фрумкина РАН</a:t>
            </a:r>
            <a:r>
              <a:rPr lang="ru-RU" altLang="ru-RU" sz="1800">
                <a:latin typeface="Arial" panose="020B0604020202020204" pitchFamily="34" charset="0"/>
              </a:rPr>
              <a:t> Москва, Ленинский пр-т, 31, тел.:+7(495)9545585</a:t>
            </a:r>
          </a:p>
        </p:txBody>
      </p:sp>
      <p:graphicFrame>
        <p:nvGraphicFramePr>
          <p:cNvPr id="441349" name="Object 5">
            <a:extLst>
              <a:ext uri="{FF2B5EF4-FFF2-40B4-BE49-F238E27FC236}">
                <a16:creationId xmlns="" xmlns:a16="http://schemas.microsoft.com/office/drawing/2014/main" id="{3B4220FE-239F-4EBB-8123-AEB8C27F9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5413" y="4149725"/>
          <a:ext cx="15906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Image" r:id="rId4" imgW="5319221" imgH="6889077" progId="Photoshop.Image.7">
                  <p:embed/>
                </p:oleObj>
              </mc:Choice>
              <mc:Fallback>
                <p:oleObj name="Image" r:id="rId4" imgW="5319221" imgH="6889077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413" y="4149725"/>
                        <a:ext cx="159067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>
            <a:extLst>
              <a:ext uri="{FF2B5EF4-FFF2-40B4-BE49-F238E27FC236}">
                <a16:creationId xmlns="" xmlns:a16="http://schemas.microsoft.com/office/drawing/2014/main" id="{B428A64A-2094-4AE9-884E-497BBC9E5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2350" y="5805488"/>
          <a:ext cx="52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orelDRAW" r:id="rId6" imgW="926592" imgH="926592" progId="CorelDRAW.Graphic.13">
                  <p:embed/>
                </p:oleObj>
              </mc:Choice>
              <mc:Fallback>
                <p:oleObj name="CorelDRAW" r:id="rId6" imgW="926592" imgH="926592" progId="CorelDRAW.Graphic.1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5805488"/>
                        <a:ext cx="520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7" descr="ИФХЭ-">
            <a:extLst>
              <a:ext uri="{FF2B5EF4-FFF2-40B4-BE49-F238E27FC236}">
                <a16:creationId xmlns="" xmlns:a16="http://schemas.microsoft.com/office/drawing/2014/main" id="{B8185C24-1932-4EED-B8BC-48BEA7F5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300663"/>
            <a:ext cx="2124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>
            <a:extLst>
              <a:ext uri="{FF2B5EF4-FFF2-40B4-BE49-F238E27FC236}">
                <a16:creationId xmlns="" xmlns:a16="http://schemas.microsoft.com/office/drawing/2014/main" id="{0490B46B-25D5-41F3-A14C-F2A13EF2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latin typeface="Courier New" panose="02070309020205020404" pitchFamily="49" charset="0"/>
              </a:rPr>
              <a:t>WWW.Anchar.ru</a:t>
            </a:r>
          </a:p>
        </p:txBody>
      </p:sp>
      <p:sp>
        <p:nvSpPr>
          <p:cNvPr id="9224" name="Rectangle 10">
            <a:extLst>
              <a:ext uri="{FF2B5EF4-FFF2-40B4-BE49-F238E27FC236}">
                <a16:creationId xmlns="" xmlns:a16="http://schemas.microsoft.com/office/drawing/2014/main" id="{42DE2177-2CEB-44AF-974D-D376F848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652963"/>
            <a:ext cx="62642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Абатуров</a:t>
            </a:r>
            <a:r>
              <a:rPr lang="ru-RU" altLang="ru-RU" sz="1800">
                <a:latin typeface="Arial" panose="020B0604020202020204" pitchFamily="34" charset="0"/>
              </a:rPr>
              <a:t> Михаил Анатольевич,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Графов</a:t>
            </a:r>
            <a:r>
              <a:rPr lang="ru-RU" altLang="ru-RU" sz="1800">
                <a:latin typeface="Arial" panose="020B0604020202020204" pitchFamily="34" charset="0"/>
              </a:rPr>
              <a:t> Борис.Михайлович,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Сунцов</a:t>
            </a:r>
            <a:r>
              <a:rPr lang="ru-RU" altLang="ru-RU" sz="1800">
                <a:latin typeface="Arial" panose="020B0604020202020204" pitchFamily="34" charset="0"/>
              </a:rPr>
              <a:t> Андрей Евгеньевич,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Цивадзе </a:t>
            </a:r>
            <a:r>
              <a:rPr lang="ru-RU" altLang="ru-RU" sz="1800">
                <a:latin typeface="Arial" panose="020B0604020202020204" pitchFamily="34" charset="0"/>
              </a:rPr>
              <a:t>Аслан Юсупович (ИФХЭ РАН),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Арутюнов</a:t>
            </a:r>
            <a:r>
              <a:rPr lang="ru-RU" altLang="ru-RU" sz="1800">
                <a:latin typeface="Arial" panose="020B0604020202020204" pitchFamily="34" charset="0"/>
              </a:rPr>
              <a:t> Сергей Львович (НТК АНЧАР), </a:t>
            </a:r>
          </a:p>
        </p:txBody>
      </p:sp>
      <p:sp>
        <p:nvSpPr>
          <p:cNvPr id="441355" name="Rectangle 11">
            <a:extLst>
              <a:ext uri="{FF2B5EF4-FFF2-40B4-BE49-F238E27FC236}">
                <a16:creationId xmlns="" xmlns:a16="http://schemas.microsoft.com/office/drawing/2014/main" id="{C9B1A818-4A31-4484-9050-A2487FA4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6165850"/>
            <a:ext cx="4478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FFFF66"/>
                </a:solidFill>
                <a:latin typeface="Arial" panose="020B0604020202020204" pitchFamily="34" charset="0"/>
              </a:rPr>
              <a:t>Благодарю за    в н и м а н и е  ! ! 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43" y="259557"/>
            <a:ext cx="8380093" cy="893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" y="277813"/>
            <a:ext cx="1000265" cy="874985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512" y="1284245"/>
            <a:ext cx="109728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00"/>
                </a:solidFill>
              </a:rPr>
              <a:t>27 ноября 2019 г.</a:t>
            </a:r>
          </a:p>
          <a:p>
            <a:pPr algn="ctr"/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Зелёная 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инфразвуковая </a:t>
            </a: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АНЧАР – индикатор загрязнения морских акваторий Каспия</a:t>
            </a:r>
            <a:endParaRPr lang="ru-RU" alt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8816</TotalTime>
  <Words>169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Comic Sans MS</vt:lpstr>
      <vt:lpstr>Courier New</vt:lpstr>
      <vt:lpstr>Times New Roman</vt:lpstr>
      <vt:lpstr>Verdana</vt:lpstr>
      <vt:lpstr>Wingdings</vt:lpstr>
      <vt:lpstr>Глобус</vt:lpstr>
      <vt:lpstr>Microsoft PowerPoint Slide</vt:lpstr>
      <vt:lpstr>Image</vt:lpstr>
      <vt:lpstr>CorelDRAW</vt:lpstr>
      <vt:lpstr>Презентация PowerPoint</vt:lpstr>
      <vt:lpstr>Внешний вид и выходные параметры сейсмомодуля ДМВ-3 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 Spe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Andrew</dc:creator>
  <cp:lastModifiedBy>ASUS-</cp:lastModifiedBy>
  <cp:revision>475</cp:revision>
  <cp:lastPrinted>2003-04-13T10:10:21Z</cp:lastPrinted>
  <dcterms:created xsi:type="dcterms:W3CDTF">2001-10-22T09:18:59Z</dcterms:created>
  <dcterms:modified xsi:type="dcterms:W3CDTF">2019-11-15T10:05:07Z</dcterms:modified>
</cp:coreProperties>
</file>